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91866-3027-45BA-8CF6-0B6DBFAEBA3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FC14F-4312-44B0-98D9-7308CF49C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3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FC14F-4312-44B0-98D9-7308CF49C4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47F0D0-48CC-47E4-96AD-B63B82A7EB4F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D90C67-1B91-4FFE-9837-F8E82E52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By: Samantha </a:t>
            </a:r>
            <a:r>
              <a:rPr lang="en-US" dirty="0" err="1" smtClean="0"/>
              <a:t>Gallen</a:t>
            </a:r>
            <a:endParaRPr lang="en-US" dirty="0" smtClean="0"/>
          </a:p>
          <a:p>
            <a:r>
              <a:rPr lang="en-US" dirty="0" smtClean="0"/>
              <a:t>Emily Passion</a:t>
            </a:r>
          </a:p>
          <a:p>
            <a:r>
              <a:rPr lang="en-US" dirty="0" smtClean="0"/>
              <a:t>Marla </a:t>
            </a:r>
            <a:r>
              <a:rPr lang="en-US" dirty="0" err="1" smtClean="0"/>
              <a:t>Pelep</a:t>
            </a:r>
            <a:endParaRPr lang="en-US" dirty="0" smtClean="0"/>
          </a:p>
          <a:p>
            <a:r>
              <a:rPr lang="en-US" dirty="0" smtClean="0"/>
              <a:t>Sharon </a:t>
            </a:r>
            <a:r>
              <a:rPr lang="en-US" dirty="0" err="1" smtClean="0"/>
              <a:t>Venessa</a:t>
            </a:r>
            <a:r>
              <a:rPr lang="en-US" dirty="0" smtClean="0"/>
              <a:t> </a:t>
            </a:r>
            <a:r>
              <a:rPr lang="en-US" dirty="0" err="1" smtClean="0"/>
              <a:t>Kiluwe</a:t>
            </a:r>
            <a:endParaRPr lang="en-US" dirty="0"/>
          </a:p>
        </p:txBody>
      </p:sp>
      <p:pic>
        <p:nvPicPr>
          <p:cNvPr id="8" name="Picture 7" descr="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69342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397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 smtClean="0"/>
              <a:t>Quick Facts: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219200"/>
            <a:ext cx="35647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world’s largest coral reef system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composed of over 2,900 individual reefs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includes 900 islands stretching over 2,600km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reef is located off the coast of Queen land in the Northeast Australia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reef can be seen from outer space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Also the world’s biggest single structure made by living organisms </a:t>
            </a:r>
            <a:endParaRPr lang="en-US" dirty="0"/>
          </a:p>
        </p:txBody>
      </p:sp>
      <p:pic>
        <p:nvPicPr>
          <p:cNvPr id="6" name="Picture 5" descr="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5400"/>
            <a:ext cx="3733800" cy="464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383891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1524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facts about the reef…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403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large part of the reef is protected by the Great Reef Marine park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has long been known to and used be the *Aboriginal Australian and* Torres Strait Islanders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important part of local group’s cultures and spirituality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popular destination for the tourists* Whitsunday Islands and* Cairns regions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great barrier reef supports a diversity of life, including many *vulnerable or *endangered species, some of which maybe *endemic to the reef system.</a:t>
            </a:r>
            <a:endParaRPr lang="en-US" dirty="0"/>
          </a:p>
        </p:txBody>
      </p:sp>
      <p:pic>
        <p:nvPicPr>
          <p:cNvPr id="6" name="Picture 5" descr="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295400"/>
            <a:ext cx="2286000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f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048000"/>
            <a:ext cx="4419600" cy="1600200"/>
          </a:xfrm>
          <a:prstGeom prst="hexagon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8" name="Picture 7" descr="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4876800"/>
            <a:ext cx="4343400" cy="1743075"/>
          </a:xfrm>
          <a:prstGeom prst="flowChartAlternateProcess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extLst>
      <p:ext uri="{BB962C8B-B14F-4D97-AF65-F5344CB8AC3E}">
        <p14:creationId xmlns:p14="http://schemas.microsoft.com/office/powerpoint/2010/main" val="3923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Best times to explore the Reef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657600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weather is tropical fairly(sunny)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summer temperatures range from 73 to 91 degrees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winter months range from upper 50s to mid 70s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rainy season occurs from November to May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div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143000"/>
            <a:ext cx="1762125" cy="2514600"/>
          </a:xfrm>
          <a:prstGeom prst="smileyFac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6" name="Picture 5" descr="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76400"/>
            <a:ext cx="22860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scu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524000"/>
            <a:ext cx="2133600" cy="1839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5446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onotype Corsiva" pitchFamily="66" charset="0"/>
              </a:rPr>
              <a:t>Best ways to experience  the natural wonder</a:t>
            </a:r>
            <a:endParaRPr lang="en-US" sz="32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57200"/>
            <a:ext cx="3429000" cy="5784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spectacular experience is to have an up close and personnel encounter through either a snorkeling or scuba diving expedition.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“ Live Boards” which are floating guest facilities provide an opportunity for visitors to experience the reef up close for extended periods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also selecting from a variety of boat or cruise tours that include single day trips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an helicopter tour is also an excellent way to get above the Natural Wonder and witness the size  and expanse of the Marine Park</a:t>
            </a:r>
            <a:endParaRPr lang="en-US" dirty="0"/>
          </a:p>
        </p:txBody>
      </p:sp>
      <p:pic>
        <p:nvPicPr>
          <p:cNvPr id="6" name="Picture 5" descr="and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28800"/>
            <a:ext cx="265747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crui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4114800"/>
            <a:ext cx="2514600" cy="1514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 descr="ve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457200"/>
            <a:ext cx="1762125" cy="556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429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09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Environmental Threats to the </a:t>
            </a:r>
          </a:p>
          <a:p>
            <a:r>
              <a:rPr lang="en-US" dirty="0" smtClean="0"/>
              <a:t>        Great Barrier Reef(-)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1676400"/>
            <a:ext cx="39623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sea temperature/ bleaching of the reef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climate changing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fishing like overfishing of keystone species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shipping accidents like oil spills, habitat destruction anchoring and nets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tropical cyclones</a:t>
            </a:r>
          </a:p>
          <a:p>
            <a:endParaRPr lang="en-US" dirty="0"/>
          </a:p>
        </p:txBody>
      </p:sp>
      <p:pic>
        <p:nvPicPr>
          <p:cNvPr id="6" name="Picture 5" descr="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295400"/>
            <a:ext cx="3200400" cy="4343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064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CITATION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99" y="2209800"/>
            <a:ext cx="445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Black" pitchFamily="34" charset="0"/>
              </a:rPr>
              <a:t>http://sevennaturalwonders.org/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Any ?????S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Picture 4" descr="CIMG27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3124200"/>
            <a:ext cx="4419600" cy="3200400"/>
          </a:xfrm>
          <a:prstGeom prst="hear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743200" y="1295400"/>
            <a:ext cx="4267200" cy="1069848"/>
          </a:xfrm>
          <a:prstGeom prst="wedgeRoundRectCallout">
            <a:avLst>
              <a:gd name="adj1" fmla="val -22911"/>
              <a:gd name="adj2" fmla="val 1102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lgerian" pitchFamily="82" charset="0"/>
              </a:rPr>
              <a:t>Thank you all!!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351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Quick Facts:</vt:lpstr>
      <vt:lpstr>More facts about the reef…</vt:lpstr>
      <vt:lpstr>Best times to explore the Reef </vt:lpstr>
      <vt:lpstr>PowerPoint Presentation</vt:lpstr>
      <vt:lpstr>PowerPoint Presentation</vt:lpstr>
      <vt:lpstr>CITATION</vt:lpstr>
      <vt:lpstr>Any ?????S</vt:lpstr>
    </vt:vector>
  </TitlesOfParts>
  <Company>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Barrier Reef</dc:title>
  <dc:creator>buslab-14</dc:creator>
  <cp:lastModifiedBy>Buslab-03</cp:lastModifiedBy>
  <cp:revision>19</cp:revision>
  <dcterms:created xsi:type="dcterms:W3CDTF">2012-01-29T23:54:28Z</dcterms:created>
  <dcterms:modified xsi:type="dcterms:W3CDTF">2012-02-05T23:34:32Z</dcterms:modified>
</cp:coreProperties>
</file>