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0" r:id="rId5"/>
    <p:sldId id="261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98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28600"/>
            <a:ext cx="7772400" cy="4571999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defRPr sz="8800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6858000" cy="914400"/>
          </a:xfrm>
        </p:spPr>
        <p:txBody>
          <a:bodyPr/>
          <a:lstStyle>
            <a:lvl1pPr marL="0" indent="0" algn="l">
              <a:buNone/>
              <a:defRPr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E87FE-32C9-4AB3-A019-030DD4648D9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9B92A2-B028-45C8-8959-20FB9F6971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E87FE-32C9-4AB3-A019-030DD4648D9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92A2-B028-45C8-8959-20FB9F6971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E87FE-32C9-4AB3-A019-030DD4648D9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92A2-B028-45C8-8959-20FB9F6971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E87FE-32C9-4AB3-A019-030DD4648D9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92A2-B028-45C8-8959-20FB9F6971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7772400" cy="4321175"/>
          </a:xfrm>
        </p:spPr>
        <p:txBody>
          <a:bodyPr anchor="ctr">
            <a:noAutofit/>
          </a:bodyPr>
          <a:lstStyle>
            <a:lvl1pPr algn="l">
              <a:lnSpc>
                <a:spcPct val="100000"/>
              </a:lnSpc>
              <a:defRPr sz="8800" b="0" cap="all" spc="-8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7772400" cy="1066800"/>
          </a:xfrm>
        </p:spPr>
        <p:txBody>
          <a:bodyPr anchor="b"/>
          <a:lstStyle>
            <a:lvl1pPr marL="0" indent="0">
              <a:buNone/>
              <a:defRPr sz="2000" b="0" cap="all" spc="12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E87FE-32C9-4AB3-A019-030DD4648D9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D9B92A2-B028-45C8-8959-20FB9F6971F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3068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90160" y="1574800"/>
            <a:ext cx="32918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E87FE-32C9-4AB3-A019-030DD4648D9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92A2-B028-45C8-8959-20FB9F6971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27632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sz="1800" b="0" cap="all" spc="100" baseline="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27632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93208" y="1572768"/>
            <a:ext cx="3291840" cy="639762"/>
          </a:xfrm>
        </p:spPr>
        <p:txBody>
          <a:bodyPr anchor="b">
            <a:noAutofit/>
          </a:bodyPr>
          <a:lstStyle>
            <a:lvl1pPr marL="0" indent="0">
              <a:buNone/>
              <a:defRPr lang="en-US" sz="1800" b="0" kern="1200" cap="all" spc="100" baseline="0" dirty="0" smtClean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93208" y="2259366"/>
            <a:ext cx="3291840" cy="384048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E87FE-32C9-4AB3-A019-030DD4648D9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92A2-B028-45C8-8959-20FB9F6971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E87FE-32C9-4AB3-A019-030DD4648D9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92A2-B028-45C8-8959-20FB9F6971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E87FE-32C9-4AB3-A019-030DD4648D9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92A2-B028-45C8-8959-20FB9F6971F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600200"/>
            <a:ext cx="5111750" cy="44805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600200"/>
            <a:ext cx="3008313" cy="448056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E87FE-32C9-4AB3-A019-030DD4648D9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92A2-B028-45C8-8959-20FB9F6971F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9001124" y="4846320"/>
            <a:ext cx="142876" cy="201168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-1" y="0"/>
            <a:ext cx="9000877" cy="4846320"/>
          </a:xfrm>
          <a:solidFill>
            <a:schemeClr val="bg1">
              <a:lumMod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5715000"/>
            <a:ext cx="8153400" cy="4572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8E87FE-32C9-4AB3-A019-030DD4648D9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7D9B92A2-B028-45C8-8959-20FB9F6971F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457200" y="4953000"/>
            <a:ext cx="8153400" cy="7620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9001124" y="0"/>
            <a:ext cx="142876" cy="48463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52718"/>
            <a:ext cx="5791200" cy="1371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76200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172201"/>
            <a:ext cx="3429000" cy="304800"/>
          </a:xfrm>
          <a:prstGeom prst="rect">
            <a:avLst/>
          </a:prstGeom>
        </p:spPr>
        <p:txBody>
          <a:bodyPr vert="horz" lIns="91440" tIns="45720" rIns="91440" bIns="0" rtlCol="0" anchor="b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fld id="{178E87FE-32C9-4AB3-A019-030DD4648D93}" type="datetimeFigureOut">
              <a:rPr lang="en-US" smtClean="0"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200" y="6492875"/>
            <a:ext cx="3429000" cy="28384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 rot="16200000">
            <a:off x="8227377" y="5885497"/>
            <a:ext cx="13157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 b="1">
                <a:solidFill>
                  <a:schemeClr val="tx2"/>
                </a:solidFill>
              </a:defRPr>
            </a:lvl1pPr>
          </a:lstStyle>
          <a:p>
            <a:fld id="{7D9B92A2-B028-45C8-8959-20FB9F6971F3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9001124" y="0"/>
            <a:ext cx="142876" cy="13716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9001124" y="1371600"/>
            <a:ext cx="142876" cy="54864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600" kern="1200" cap="all" spc="-6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spcAft>
          <a:spcPts val="600"/>
        </a:spcAft>
        <a:buFont typeface="Arial" pitchFamily="34" charset="0"/>
        <a:buNone/>
        <a:defRPr sz="20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Clr>
          <a:schemeClr val="tx2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10.jpg"/><Relationship Id="rId4" Type="http://schemas.openxmlformats.org/officeDocument/2006/relationships/image" Target="../media/image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sz="7200" dirty="0" smtClean="0">
                <a:solidFill>
                  <a:schemeClr val="bg1"/>
                </a:solidFill>
              </a:rPr>
              <a:t>Pc</a:t>
            </a:r>
            <a:r>
              <a:rPr lang="en-US" sz="7200" dirty="0" smtClean="0">
                <a:solidFill>
                  <a:srgbClr val="FF0000"/>
                </a:solidFill>
              </a:rPr>
              <a:t> assembly &amp; </a:t>
            </a:r>
            <a:r>
              <a:rPr lang="en-US" sz="7200" dirty="0" smtClean="0">
                <a:solidFill>
                  <a:schemeClr val="bg1"/>
                </a:solidFill>
              </a:rPr>
              <a:t>os</a:t>
            </a:r>
            <a:r>
              <a:rPr lang="en-US" sz="7200" dirty="0" smtClean="0">
                <a:solidFill>
                  <a:srgbClr val="FF0000"/>
                </a:solidFill>
              </a:rPr>
              <a:t> installation</a:t>
            </a:r>
            <a:endParaRPr lang="en-US" sz="720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800600"/>
            <a:ext cx="7620000" cy="914400"/>
          </a:xfrm>
        </p:spPr>
        <p:txBody>
          <a:bodyPr/>
          <a:lstStyle/>
          <a:p>
            <a:r>
              <a:rPr lang="en-US" sz="3200" dirty="0" smtClean="0"/>
              <a:t>TECHNO </a:t>
            </a:r>
            <a:r>
              <a:rPr lang="en-US" sz="3200" dirty="0" smtClean="0">
                <a:solidFill>
                  <a:schemeClr val="tx1"/>
                </a:solidFill>
              </a:rPr>
              <a:t>CLUB</a:t>
            </a:r>
            <a:r>
              <a:rPr lang="en-US" sz="3200" dirty="0" smtClean="0"/>
              <a:t> </a:t>
            </a:r>
            <a:r>
              <a:rPr lang="en-US" dirty="0" smtClean="0"/>
              <a:t>SKILLS </a:t>
            </a:r>
            <a:r>
              <a:rPr lang="en-US" dirty="0" smtClean="0">
                <a:solidFill>
                  <a:schemeClr val="tx1"/>
                </a:solidFill>
              </a:rPr>
              <a:t>OLYMPIC </a:t>
            </a:r>
            <a:r>
              <a:rPr lang="en-US" dirty="0" smtClean="0"/>
              <a:t>2017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944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ation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DESCRIPTION:	 </a:t>
            </a:r>
          </a:p>
          <a:p>
            <a:r>
              <a:rPr lang="en-US" dirty="0" smtClean="0"/>
              <a:t>Safety and correctly disassemble and reassemble a personal computer system.  Perform BIOS/UEFI check &amp; configuration.  Install operating system (Win 7 Pro).  Install system drivers.  Activate OS.</a:t>
            </a:r>
          </a:p>
          <a:p>
            <a:endParaRPr lang="en-US" dirty="0" smtClean="0"/>
          </a:p>
          <a:p>
            <a:r>
              <a:rPr lang="en-US" dirty="0" smtClean="0"/>
              <a:t>YEAR:			2</a:t>
            </a:r>
            <a:r>
              <a:rPr lang="en-US" baseline="30000" dirty="0" smtClean="0"/>
              <a:t>ND</a:t>
            </a:r>
            <a:r>
              <a:rPr lang="en-US" dirty="0" smtClean="0"/>
              <a:t> YEAR (Electronic or Telecom)</a:t>
            </a:r>
          </a:p>
          <a:p>
            <a:r>
              <a:rPr lang="en-US" dirty="0" smtClean="0"/>
              <a:t>PARTICIPANTS:	4 Teams (3 member) – 12 students	</a:t>
            </a:r>
          </a:p>
          <a:p>
            <a:r>
              <a:rPr lang="en-US" dirty="0"/>
              <a:t>TIME ALLOTMENT: 	3 HOURS (three 1-hour session)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45" r="88080" b="86940"/>
          <a:stretch/>
        </p:blipFill>
        <p:spPr bwMode="auto">
          <a:xfrm>
            <a:off x="6172200" y="152400"/>
            <a:ext cx="2154117" cy="1404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735384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tx1"/>
          </a:solidFill>
        </p:spPr>
        <p:txBody>
          <a:bodyPr/>
          <a:lstStyle/>
          <a:p>
            <a:r>
              <a:rPr lang="en-US" dirty="0" smtClean="0"/>
              <a:t>CRITERIA &amp; </a:t>
            </a:r>
            <a:r>
              <a:rPr lang="en-US" dirty="0" smtClean="0">
                <a:solidFill>
                  <a:schemeClr val="bg1"/>
                </a:solidFill>
              </a:rPr>
              <a:t>points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7924800" cy="4495799"/>
          </a:xfrm>
        </p:spPr>
        <p:txBody>
          <a:bodyPr>
            <a:normAutofit/>
          </a:bodyPr>
          <a:lstStyle/>
          <a:p>
            <a:r>
              <a:rPr lang="en-US" dirty="0" smtClean="0"/>
              <a:t>WORKMANDSHIP</a:t>
            </a:r>
            <a:endParaRPr lang="en-US" dirty="0"/>
          </a:p>
          <a:p>
            <a:pPr marL="914400" lvl="1" indent="-457200">
              <a:buFont typeface="Wingdings" panose="05000000000000000000" pitchFamily="2" charset="2"/>
              <a:buChar char="q"/>
            </a:pPr>
            <a:r>
              <a:rPr lang="en-US" dirty="0" smtClean="0"/>
              <a:t>FUNCTIONALITY</a:t>
            </a:r>
          </a:p>
          <a:p>
            <a:pPr marL="914400" lvl="1" indent="-457200">
              <a:buFont typeface="Wingdings" panose="05000000000000000000" pitchFamily="2" charset="2"/>
              <a:buChar char="q"/>
            </a:pPr>
            <a:r>
              <a:rPr lang="en-US" dirty="0" smtClean="0"/>
              <a:t>PC DISASSEMBLY &amp; ASSEMBLY	</a:t>
            </a:r>
            <a:r>
              <a:rPr lang="en-US" b="1" dirty="0" smtClean="0"/>
              <a:t> </a:t>
            </a:r>
            <a:r>
              <a:rPr lang="en-US" dirty="0" smtClean="0"/>
              <a:t>(60 points)	</a:t>
            </a:r>
          </a:p>
          <a:p>
            <a:pPr marL="914400" lvl="1" indent="-457200">
              <a:buFont typeface="Wingdings" panose="05000000000000000000" pitchFamily="2" charset="2"/>
              <a:buChar char="q"/>
            </a:pPr>
            <a:r>
              <a:rPr lang="en-US" dirty="0" smtClean="0"/>
              <a:t>OS &amp; DRIVERS INSTALLATION</a:t>
            </a:r>
          </a:p>
          <a:p>
            <a:endParaRPr lang="en-US" dirty="0" smtClean="0"/>
          </a:p>
          <a:p>
            <a:r>
              <a:rPr lang="en-US" dirty="0" smtClean="0"/>
              <a:t>SAFETY &amp; TOOL USE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 smtClean="0"/>
              <a:t>List of safety rules and tools		</a:t>
            </a:r>
            <a:r>
              <a:rPr lang="en-US" dirty="0" smtClean="0"/>
              <a:t> </a:t>
            </a:r>
            <a:r>
              <a:rPr lang="en-US" dirty="0" smtClean="0"/>
              <a:t>(15 points)	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 smtClean="0"/>
              <a:t>Perform safety &amp; tool use </a:t>
            </a:r>
          </a:p>
          <a:p>
            <a:pPr lvl="1" indent="0">
              <a:buNone/>
            </a:pPr>
            <a:endParaRPr lang="en-US" dirty="0" smtClean="0"/>
          </a:p>
          <a:p>
            <a:r>
              <a:rPr lang="en-US" dirty="0" smtClean="0"/>
              <a:t>TIME</a:t>
            </a:r>
          </a:p>
          <a:p>
            <a:pPr marL="800100" lvl="1" indent="-342900">
              <a:buFont typeface="Wingdings" panose="05000000000000000000" pitchFamily="2" charset="2"/>
              <a:buChar char="q"/>
            </a:pPr>
            <a:r>
              <a:rPr lang="en-US" dirty="0" smtClean="0"/>
              <a:t>Speed					</a:t>
            </a:r>
            <a:r>
              <a:rPr lang="en-US" dirty="0" smtClean="0"/>
              <a:t> </a:t>
            </a:r>
            <a:r>
              <a:rPr lang="en-US" dirty="0" smtClean="0"/>
              <a:t>(25 points)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45" r="88080" b="86940"/>
          <a:stretch/>
        </p:blipFill>
        <p:spPr bwMode="auto">
          <a:xfrm>
            <a:off x="6172200" y="152400"/>
            <a:ext cx="2103954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7908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4419600" cy="3276600"/>
          </a:xfrm>
        </p:spPr>
        <p:txBody>
          <a:bodyPr anchor="t" anchorCtr="0"/>
          <a:lstStyle/>
          <a:p>
            <a:r>
              <a:rPr lang="en-US" sz="1600" b="1" u="sng" dirty="0" smtClean="0"/>
              <a:t>Teams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1. Team </a:t>
            </a:r>
            <a:r>
              <a:rPr lang="en-US" sz="1400" dirty="0" err="1" smtClean="0"/>
              <a:t>samthathagers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2. Team Sharks</a:t>
            </a:r>
            <a:br>
              <a:rPr lang="en-US" sz="1400" dirty="0" smtClean="0"/>
            </a:br>
            <a:r>
              <a:rPr lang="en-US" sz="1400" dirty="0" smtClean="0"/>
              <a:t>3. Team </a:t>
            </a:r>
            <a:r>
              <a:rPr lang="en-US" sz="1400" dirty="0" err="1" smtClean="0"/>
              <a:t>katau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4. team omg</a:t>
            </a:r>
            <a:br>
              <a:rPr lang="en-US" sz="1400" dirty="0" smtClean="0"/>
            </a:br>
            <a:r>
              <a:rPr lang="en-US" sz="1400" dirty="0" smtClean="0"/>
              <a:t> </a:t>
            </a:r>
            <a:r>
              <a:rPr lang="en-US" sz="1400" dirty="0"/>
              <a:t/>
            </a:r>
            <a:br>
              <a:rPr lang="en-US" sz="1400" dirty="0"/>
            </a:br>
            <a:r>
              <a:rPr lang="en-US" sz="1600" u="sng" dirty="0" smtClean="0"/>
              <a:t>Tasks</a:t>
            </a:r>
            <a:r>
              <a:rPr lang="en-US" sz="1400" dirty="0" smtClean="0"/>
              <a:t/>
            </a:r>
            <a:br>
              <a:rPr lang="en-US" sz="1400" dirty="0" smtClean="0"/>
            </a:br>
            <a:r>
              <a:rPr lang="en-US" sz="1400" dirty="0" smtClean="0"/>
              <a:t>Safety &amp; Setup</a:t>
            </a:r>
            <a:br>
              <a:rPr lang="en-US" sz="1400" dirty="0" smtClean="0"/>
            </a:br>
            <a:r>
              <a:rPr lang="en-US" sz="1400" dirty="0" smtClean="0"/>
              <a:t>Task 1: Disassemble PC</a:t>
            </a:r>
            <a:br>
              <a:rPr lang="en-US" sz="1400" dirty="0" smtClean="0"/>
            </a:br>
            <a:r>
              <a:rPr lang="en-US" sz="1400" dirty="0" smtClean="0"/>
              <a:t>task 2: Identify computer  parts</a:t>
            </a:r>
            <a:br>
              <a:rPr lang="en-US" sz="1400" dirty="0" smtClean="0"/>
            </a:br>
            <a:r>
              <a:rPr lang="en-US" sz="1400" dirty="0" smtClean="0"/>
              <a:t>task 3: Reassemble PC</a:t>
            </a:r>
            <a:br>
              <a:rPr lang="en-US" sz="1400" dirty="0" smtClean="0"/>
            </a:br>
            <a:r>
              <a:rPr lang="en-US" sz="1400" dirty="0" smtClean="0"/>
              <a:t>task 4: bios/</a:t>
            </a:r>
            <a:r>
              <a:rPr lang="en-US" sz="1400" dirty="0" err="1" smtClean="0"/>
              <a:t>uefi</a:t>
            </a:r>
            <a:r>
              <a:rPr lang="en-US" sz="1400" dirty="0" smtClean="0"/>
              <a:t> Setup &amp; configuration</a:t>
            </a:r>
            <a:br>
              <a:rPr lang="en-US" sz="1400" dirty="0" smtClean="0"/>
            </a:br>
            <a:r>
              <a:rPr lang="en-US" sz="1400" dirty="0" smtClean="0"/>
              <a:t>task 5: install os (win 7 pro)</a:t>
            </a:r>
            <a:br>
              <a:rPr lang="en-US" sz="1400" dirty="0" smtClean="0"/>
            </a:br>
            <a:r>
              <a:rPr lang="en-US" sz="1400" dirty="0" smtClean="0"/>
              <a:t>task 6: install drivers &amp; activate os</a:t>
            </a:r>
            <a:br>
              <a:rPr lang="en-US" sz="1400" dirty="0" smtClean="0"/>
            </a:br>
            <a:r>
              <a:rPr lang="en-US" sz="1400" dirty="0" smtClean="0"/>
              <a:t/>
            </a:r>
            <a:br>
              <a:rPr lang="en-US" sz="1400" dirty="0" smtClean="0"/>
            </a:br>
            <a:endParaRPr lang="en-US" sz="1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2139" y="152400"/>
            <a:ext cx="6660661" cy="1066800"/>
          </a:xfrm>
          <a:solidFill>
            <a:schemeClr val="tx1"/>
          </a:solidFill>
        </p:spPr>
        <p:txBody>
          <a:bodyPr>
            <a:normAutofit fontScale="92500" lnSpcReduction="10000"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TEAMS, </a:t>
            </a:r>
            <a:r>
              <a:rPr lang="en-US" sz="3600" dirty="0" smtClean="0">
                <a:solidFill>
                  <a:srgbClr val="FF0000"/>
                </a:solidFill>
              </a:rPr>
              <a:t>TASKS</a:t>
            </a:r>
            <a:r>
              <a:rPr lang="en-US" sz="3600" dirty="0" smtClean="0">
                <a:solidFill>
                  <a:schemeClr val="bg1"/>
                </a:solidFill>
              </a:rPr>
              <a:t>, &amp; </a:t>
            </a:r>
            <a:r>
              <a:rPr lang="en-US" sz="3600" dirty="0" smtClean="0">
                <a:solidFill>
                  <a:srgbClr val="FF0000"/>
                </a:solidFill>
              </a:rPr>
              <a:t>JUDGES</a:t>
            </a:r>
            <a:endParaRPr lang="en-US" sz="3600" dirty="0">
              <a:solidFill>
                <a:srgbClr val="FF0000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385" y="4607169"/>
            <a:ext cx="2797908" cy="20984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8308" y="4627684"/>
            <a:ext cx="2743200" cy="20574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4724400"/>
            <a:ext cx="2641600" cy="19812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5785" y="2549769"/>
            <a:ext cx="2743200" cy="20574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559908" y="1361292"/>
            <a:ext cx="3810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latin typeface="+mj-lt"/>
              </a:rPr>
              <a:t>JUDGES</a:t>
            </a:r>
          </a:p>
          <a:p>
            <a:pPr marL="342900" indent="-342900">
              <a:buAutoNum type="arabicPeriod"/>
            </a:pPr>
            <a:r>
              <a:rPr lang="en-US" sz="1400" dirty="0" smtClean="0">
                <a:latin typeface="+mj-lt"/>
              </a:rPr>
              <a:t>NELCHOR PERMITEZ</a:t>
            </a:r>
          </a:p>
          <a:p>
            <a:pPr marL="342900" indent="-342900">
              <a:buAutoNum type="arabicPeriod"/>
            </a:pPr>
            <a:r>
              <a:rPr lang="en-US" sz="1400" dirty="0" smtClean="0">
                <a:latin typeface="+mj-lt"/>
              </a:rPr>
              <a:t>DANNY IBARROLA</a:t>
            </a:r>
          </a:p>
          <a:p>
            <a:pPr marL="342900" indent="-342900">
              <a:buAutoNum type="arabicPeriod"/>
            </a:pPr>
            <a:r>
              <a:rPr lang="en-US" sz="1400" dirty="0" smtClean="0">
                <a:latin typeface="+mj-lt"/>
              </a:rPr>
              <a:t>WINTER GEORGE</a:t>
            </a:r>
          </a:p>
          <a:p>
            <a:pPr marL="342900" indent="-342900">
              <a:buAutoNum type="arabicPeriod"/>
            </a:pPr>
            <a:r>
              <a:rPr lang="en-US" sz="1400" dirty="0" smtClean="0">
                <a:latin typeface="+mj-lt"/>
              </a:rPr>
              <a:t>GARDNER EDGAR</a:t>
            </a:r>
            <a:endParaRPr lang="en-US" sz="1400" dirty="0">
              <a:latin typeface="+mj-lt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45" r="88080" b="86940"/>
          <a:stretch/>
        </p:blipFill>
        <p:spPr bwMode="auto">
          <a:xfrm>
            <a:off x="6629400" y="148702"/>
            <a:ext cx="1669057" cy="10880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787762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3962400" cy="1981200"/>
          </a:xfrm>
          <a:blipFill>
            <a:blip r:embed="rId2"/>
            <a:stretch>
              <a:fillRect/>
            </a:stretch>
          </a:blipFill>
          <a:ln>
            <a:solidFill>
              <a:schemeClr val="accent1"/>
            </a:solidFill>
          </a:ln>
        </p:spPr>
        <p:txBody>
          <a:bodyPr anchor="t" anchorCtr="0"/>
          <a:lstStyle/>
          <a:p>
            <a:r>
              <a:rPr lang="en-US" sz="1600" u="sng" dirty="0" smtClean="0">
                <a:solidFill>
                  <a:srgbClr val="FF0000"/>
                </a:solidFill>
              </a:rPr>
              <a:t>TEAM omg</a:t>
            </a:r>
            <a:r>
              <a:rPr lang="en-US" sz="1600" dirty="0" smtClean="0">
                <a:solidFill>
                  <a:srgbClr val="FF0000"/>
                </a:solidFill>
              </a:rPr>
              <a:t>		</a:t>
            </a:r>
            <a:br>
              <a:rPr lang="en-US" sz="1600" dirty="0" smtClean="0">
                <a:solidFill>
                  <a:srgbClr val="FF0000"/>
                </a:solidFill>
              </a:rPr>
            </a:br>
            <a:r>
              <a:rPr lang="en-US" sz="1200" dirty="0" smtClean="0">
                <a:solidFill>
                  <a:srgbClr val="FF0000"/>
                </a:solidFill>
              </a:rPr>
              <a:t>Safety &amp; tools 	0</a:t>
            </a:r>
            <a:br>
              <a:rPr lang="en-US" sz="1200" dirty="0" smtClean="0">
                <a:solidFill>
                  <a:srgbClr val="FF0000"/>
                </a:solidFill>
              </a:rPr>
            </a:br>
            <a:r>
              <a:rPr lang="en-US" sz="1200" dirty="0" smtClean="0">
                <a:solidFill>
                  <a:srgbClr val="FF0000"/>
                </a:solidFill>
              </a:rPr>
              <a:t>Task 1 – 8.75 </a:t>
            </a:r>
            <a:br>
              <a:rPr lang="en-US" sz="1200" dirty="0" smtClean="0">
                <a:solidFill>
                  <a:srgbClr val="FF0000"/>
                </a:solidFill>
              </a:rPr>
            </a:br>
            <a:r>
              <a:rPr lang="en-US" sz="1200" dirty="0" smtClean="0">
                <a:solidFill>
                  <a:srgbClr val="FF0000"/>
                </a:solidFill>
              </a:rPr>
              <a:t>Task 2 – 8 </a:t>
            </a:r>
            <a:br>
              <a:rPr lang="en-US" sz="1200" dirty="0" smtClean="0">
                <a:solidFill>
                  <a:srgbClr val="FF0000"/>
                </a:solidFill>
              </a:rPr>
            </a:br>
            <a:r>
              <a:rPr lang="en-US" sz="1200" dirty="0" smtClean="0">
                <a:solidFill>
                  <a:srgbClr val="FF0000"/>
                </a:solidFill>
              </a:rPr>
              <a:t>task 3 – 8.75	49.5 	Total: 99.5</a:t>
            </a:r>
            <a:br>
              <a:rPr lang="en-US" sz="1200" dirty="0" smtClean="0">
                <a:solidFill>
                  <a:srgbClr val="FF0000"/>
                </a:solidFill>
              </a:rPr>
            </a:br>
            <a:r>
              <a:rPr lang="en-US" sz="1200" dirty="0" smtClean="0">
                <a:solidFill>
                  <a:srgbClr val="FF0000"/>
                </a:solidFill>
              </a:rPr>
              <a:t>task 4 – 8</a:t>
            </a:r>
            <a:br>
              <a:rPr lang="en-US" sz="1200" dirty="0" smtClean="0">
                <a:solidFill>
                  <a:srgbClr val="FF0000"/>
                </a:solidFill>
              </a:rPr>
            </a:br>
            <a:r>
              <a:rPr lang="en-US" sz="1200" dirty="0" smtClean="0">
                <a:solidFill>
                  <a:srgbClr val="FF0000"/>
                </a:solidFill>
              </a:rPr>
              <a:t>task 5 – 8</a:t>
            </a:r>
            <a:br>
              <a:rPr lang="en-US" sz="1200" dirty="0" smtClean="0">
                <a:solidFill>
                  <a:srgbClr val="FF0000"/>
                </a:solidFill>
              </a:rPr>
            </a:br>
            <a:r>
              <a:rPr lang="en-US" sz="1200" dirty="0" smtClean="0">
                <a:solidFill>
                  <a:srgbClr val="FF0000"/>
                </a:solidFill>
              </a:rPr>
              <a:t>Task 6 – 8</a:t>
            </a:r>
            <a:br>
              <a:rPr lang="en-US" sz="1200" dirty="0" smtClean="0">
                <a:solidFill>
                  <a:srgbClr val="FF0000"/>
                </a:solidFill>
              </a:rPr>
            </a:br>
            <a:r>
              <a:rPr lang="en-US" sz="1200" dirty="0" smtClean="0">
                <a:solidFill>
                  <a:srgbClr val="FF0000"/>
                </a:solidFill>
              </a:rPr>
              <a:t>time – 1 </a:t>
            </a:r>
            <a:r>
              <a:rPr lang="en-US" sz="1200" dirty="0" err="1" smtClean="0">
                <a:solidFill>
                  <a:srgbClr val="FF0000"/>
                </a:solidFill>
              </a:rPr>
              <a:t>hr</a:t>
            </a:r>
            <a:r>
              <a:rPr lang="en-US" sz="1200" dirty="0" smtClean="0">
                <a:solidFill>
                  <a:srgbClr val="FF0000"/>
                </a:solidFill>
              </a:rPr>
              <a:t> &amp; 28 min	25 + 25</a:t>
            </a:r>
            <a:r>
              <a:rPr lang="en-US" sz="1200" dirty="0" smtClean="0"/>
              <a:t>		</a:t>
            </a:r>
            <a:endParaRPr lang="en-US" sz="1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2031" y="228600"/>
            <a:ext cx="6207369" cy="1066800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en-US" sz="3600" dirty="0" smtClean="0"/>
              <a:t>Results &amp; </a:t>
            </a:r>
            <a:r>
              <a:rPr lang="en-US" sz="3600" b="1" dirty="0" smtClean="0">
                <a:solidFill>
                  <a:schemeClr val="bg1"/>
                </a:solidFill>
              </a:rPr>
              <a:t>outcome</a:t>
            </a:r>
            <a:endParaRPr lang="en-US" sz="3600" b="1" dirty="0">
              <a:solidFill>
                <a:schemeClr val="bg1"/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4648200" y="1447800"/>
            <a:ext cx="3962400" cy="19812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accent1"/>
            </a:solidFill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800" b="0" kern="1200" cap="all" spc="-8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u="sng" dirty="0" smtClean="0">
                <a:solidFill>
                  <a:srgbClr val="00B0F0"/>
                </a:solidFill>
              </a:rPr>
              <a:t>TEAM </a:t>
            </a:r>
            <a:r>
              <a:rPr lang="en-US" sz="1600" u="sng" dirty="0" err="1" smtClean="0">
                <a:solidFill>
                  <a:srgbClr val="00B0F0"/>
                </a:solidFill>
              </a:rPr>
              <a:t>samthathagers</a:t>
            </a:r>
            <a:r>
              <a:rPr lang="en-US" sz="1600" dirty="0" smtClean="0">
                <a:solidFill>
                  <a:srgbClr val="00B0F0"/>
                </a:solidFill>
              </a:rPr>
              <a:t>		</a:t>
            </a:r>
            <a:br>
              <a:rPr lang="en-US" sz="1600" dirty="0" smtClean="0">
                <a:solidFill>
                  <a:srgbClr val="00B0F0"/>
                </a:solidFill>
              </a:rPr>
            </a:br>
            <a:r>
              <a:rPr lang="en-US" sz="1200" dirty="0" smtClean="0">
                <a:solidFill>
                  <a:srgbClr val="00B0F0"/>
                </a:solidFill>
              </a:rPr>
              <a:t>Safety &amp; tools – 	15</a:t>
            </a:r>
            <a:br>
              <a:rPr lang="en-US" sz="1200" dirty="0" smtClean="0">
                <a:solidFill>
                  <a:srgbClr val="00B0F0"/>
                </a:solidFill>
              </a:rPr>
            </a:br>
            <a:r>
              <a:rPr lang="en-US" sz="1200" dirty="0" smtClean="0">
                <a:solidFill>
                  <a:srgbClr val="00B0F0"/>
                </a:solidFill>
              </a:rPr>
              <a:t>Task 1 – 10</a:t>
            </a:r>
            <a:br>
              <a:rPr lang="en-US" sz="1200" dirty="0" smtClean="0">
                <a:solidFill>
                  <a:srgbClr val="00B0F0"/>
                </a:solidFill>
              </a:rPr>
            </a:br>
            <a:r>
              <a:rPr lang="en-US" sz="1200" dirty="0" smtClean="0">
                <a:solidFill>
                  <a:srgbClr val="00B0F0"/>
                </a:solidFill>
              </a:rPr>
              <a:t>Task 2 – 9</a:t>
            </a:r>
            <a:br>
              <a:rPr lang="en-US" sz="1200" dirty="0" smtClean="0">
                <a:solidFill>
                  <a:srgbClr val="00B0F0"/>
                </a:solidFill>
              </a:rPr>
            </a:br>
            <a:r>
              <a:rPr lang="en-US" sz="1200" dirty="0" smtClean="0">
                <a:solidFill>
                  <a:srgbClr val="00B0F0"/>
                </a:solidFill>
              </a:rPr>
              <a:t>task 3 – 9		58	Total: 123</a:t>
            </a:r>
            <a:br>
              <a:rPr lang="en-US" sz="1200" dirty="0" smtClean="0">
                <a:solidFill>
                  <a:srgbClr val="00B0F0"/>
                </a:solidFill>
              </a:rPr>
            </a:br>
            <a:r>
              <a:rPr lang="en-US" sz="1200" dirty="0" smtClean="0">
                <a:solidFill>
                  <a:srgbClr val="00B0F0"/>
                </a:solidFill>
              </a:rPr>
              <a:t>task 4 – 10</a:t>
            </a:r>
            <a:br>
              <a:rPr lang="en-US" sz="1200" dirty="0" smtClean="0">
                <a:solidFill>
                  <a:srgbClr val="00B0F0"/>
                </a:solidFill>
              </a:rPr>
            </a:br>
            <a:r>
              <a:rPr lang="en-US" sz="1200" dirty="0" smtClean="0">
                <a:solidFill>
                  <a:srgbClr val="00B0F0"/>
                </a:solidFill>
              </a:rPr>
              <a:t>task 5 – 10</a:t>
            </a:r>
            <a:br>
              <a:rPr lang="en-US" sz="1200" dirty="0" smtClean="0">
                <a:solidFill>
                  <a:srgbClr val="00B0F0"/>
                </a:solidFill>
              </a:rPr>
            </a:br>
            <a:r>
              <a:rPr lang="en-US" sz="1200" dirty="0" smtClean="0">
                <a:solidFill>
                  <a:srgbClr val="00B0F0"/>
                </a:solidFill>
              </a:rPr>
              <a:t>Task 6 – 10</a:t>
            </a:r>
            <a:br>
              <a:rPr lang="en-US" sz="1200" dirty="0" smtClean="0">
                <a:solidFill>
                  <a:srgbClr val="00B0F0"/>
                </a:solidFill>
              </a:rPr>
            </a:br>
            <a:r>
              <a:rPr lang="en-US" sz="1200" dirty="0" smtClean="0">
                <a:solidFill>
                  <a:srgbClr val="00B0F0"/>
                </a:solidFill>
              </a:rPr>
              <a:t>time – 1 </a:t>
            </a:r>
            <a:r>
              <a:rPr lang="en-US" sz="1200" dirty="0" err="1" smtClean="0">
                <a:solidFill>
                  <a:srgbClr val="00B0F0"/>
                </a:solidFill>
              </a:rPr>
              <a:t>hr</a:t>
            </a:r>
            <a:r>
              <a:rPr lang="en-US" sz="1200" dirty="0" smtClean="0">
                <a:solidFill>
                  <a:srgbClr val="00B0F0"/>
                </a:solidFill>
              </a:rPr>
              <a:t> &amp; 20 min	25 + 25	</a:t>
            </a:r>
            <a:r>
              <a:rPr lang="en-US" sz="1200" dirty="0" smtClean="0"/>
              <a:t>	</a:t>
            </a:r>
            <a:endParaRPr lang="en-US" sz="1600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457200" y="3657600"/>
            <a:ext cx="3962400" cy="198120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solidFill>
              <a:schemeClr val="accent1"/>
            </a:solidFill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800" b="0" kern="1200" cap="all" spc="-8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u="sng" dirty="0" smtClean="0">
                <a:solidFill>
                  <a:srgbClr val="00B050"/>
                </a:solidFill>
              </a:rPr>
              <a:t>TEAM sharks</a:t>
            </a:r>
            <a:r>
              <a:rPr lang="en-US" sz="1600" dirty="0" smtClean="0">
                <a:solidFill>
                  <a:srgbClr val="00B050"/>
                </a:solidFill>
              </a:rPr>
              <a:t>		</a:t>
            </a:r>
            <a:br>
              <a:rPr lang="en-US" sz="1600" dirty="0" smtClean="0">
                <a:solidFill>
                  <a:srgbClr val="00B050"/>
                </a:solidFill>
              </a:rPr>
            </a:br>
            <a:r>
              <a:rPr lang="en-US" sz="1200" dirty="0" smtClean="0">
                <a:solidFill>
                  <a:srgbClr val="00B050"/>
                </a:solidFill>
              </a:rPr>
              <a:t>Safety &amp; tools – 	15	</a:t>
            </a:r>
            <a:br>
              <a:rPr lang="en-US" sz="1200" dirty="0" smtClean="0">
                <a:solidFill>
                  <a:srgbClr val="00B050"/>
                </a:solidFill>
              </a:rPr>
            </a:br>
            <a:r>
              <a:rPr lang="en-US" sz="1200" dirty="0" smtClean="0">
                <a:solidFill>
                  <a:srgbClr val="00B050"/>
                </a:solidFill>
              </a:rPr>
              <a:t>Task 1 – 8.5</a:t>
            </a:r>
            <a:br>
              <a:rPr lang="en-US" sz="1200" dirty="0" smtClean="0">
                <a:solidFill>
                  <a:srgbClr val="00B050"/>
                </a:solidFill>
              </a:rPr>
            </a:br>
            <a:r>
              <a:rPr lang="en-US" sz="1200" dirty="0" smtClean="0">
                <a:solidFill>
                  <a:srgbClr val="00B050"/>
                </a:solidFill>
              </a:rPr>
              <a:t>Task 2 – 7</a:t>
            </a:r>
            <a:br>
              <a:rPr lang="en-US" sz="1200" dirty="0" smtClean="0">
                <a:solidFill>
                  <a:srgbClr val="00B050"/>
                </a:solidFill>
              </a:rPr>
            </a:br>
            <a:r>
              <a:rPr lang="en-US" sz="1200" dirty="0" smtClean="0">
                <a:solidFill>
                  <a:srgbClr val="00B050"/>
                </a:solidFill>
              </a:rPr>
              <a:t>task 3 – 9		50.5	Total: 110.2</a:t>
            </a:r>
            <a:br>
              <a:rPr lang="en-US" sz="1200" dirty="0" smtClean="0">
                <a:solidFill>
                  <a:srgbClr val="00B050"/>
                </a:solidFill>
              </a:rPr>
            </a:br>
            <a:r>
              <a:rPr lang="en-US" sz="1200" dirty="0" smtClean="0">
                <a:solidFill>
                  <a:srgbClr val="00B050"/>
                </a:solidFill>
              </a:rPr>
              <a:t>task 4 – 10</a:t>
            </a:r>
            <a:br>
              <a:rPr lang="en-US" sz="1200" dirty="0" smtClean="0">
                <a:solidFill>
                  <a:srgbClr val="00B050"/>
                </a:solidFill>
              </a:rPr>
            </a:br>
            <a:r>
              <a:rPr lang="en-US" sz="1200" dirty="0" smtClean="0">
                <a:solidFill>
                  <a:srgbClr val="00B050"/>
                </a:solidFill>
              </a:rPr>
              <a:t>task 5 – 8</a:t>
            </a:r>
            <a:br>
              <a:rPr lang="en-US" sz="1200" dirty="0" smtClean="0">
                <a:solidFill>
                  <a:srgbClr val="00B050"/>
                </a:solidFill>
              </a:rPr>
            </a:br>
            <a:r>
              <a:rPr lang="en-US" sz="1200" dirty="0" smtClean="0">
                <a:solidFill>
                  <a:srgbClr val="00B050"/>
                </a:solidFill>
              </a:rPr>
              <a:t>Task 6 – 8</a:t>
            </a:r>
            <a:br>
              <a:rPr lang="en-US" sz="1200" dirty="0" smtClean="0">
                <a:solidFill>
                  <a:srgbClr val="00B050"/>
                </a:solidFill>
              </a:rPr>
            </a:br>
            <a:r>
              <a:rPr lang="en-US" sz="1200" dirty="0" smtClean="0">
                <a:solidFill>
                  <a:srgbClr val="00B050"/>
                </a:solidFill>
              </a:rPr>
              <a:t>time – 1 </a:t>
            </a:r>
            <a:r>
              <a:rPr lang="en-US" sz="1200" dirty="0" err="1" smtClean="0">
                <a:solidFill>
                  <a:srgbClr val="00B050"/>
                </a:solidFill>
              </a:rPr>
              <a:t>hr</a:t>
            </a:r>
            <a:r>
              <a:rPr lang="en-US" sz="1200" dirty="0" smtClean="0">
                <a:solidFill>
                  <a:srgbClr val="00B050"/>
                </a:solidFill>
              </a:rPr>
              <a:t> &amp; 44 min	25 + 20		</a:t>
            </a:r>
            <a:endParaRPr lang="en-US" sz="1600" dirty="0">
              <a:solidFill>
                <a:srgbClr val="00B050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648200" y="3669324"/>
            <a:ext cx="3962400" cy="1981200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solidFill>
              <a:schemeClr val="accent1"/>
            </a:solidFill>
          </a:ln>
        </p:spPr>
        <p:txBody>
          <a:bodyPr vert="horz" lIns="91440" tIns="45720" rIns="91440" bIns="45720" rtlCol="0" anchor="t" anchorCtr="0">
            <a:noAutofit/>
          </a:bodyPr>
          <a:lstStyle>
            <a:lvl1pPr algn="l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sz="8800" b="0" kern="1200" cap="all" spc="-80" baseline="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1600" u="sng" dirty="0" smtClean="0">
                <a:solidFill>
                  <a:srgbClr val="FFFF00"/>
                </a:solidFill>
              </a:rPr>
              <a:t>TEAM </a:t>
            </a:r>
            <a:r>
              <a:rPr lang="en-US" sz="1600" u="sng" dirty="0" err="1" smtClean="0">
                <a:solidFill>
                  <a:srgbClr val="FFFF00"/>
                </a:solidFill>
              </a:rPr>
              <a:t>katau</a:t>
            </a:r>
            <a:r>
              <a:rPr lang="en-US" sz="1600" dirty="0" smtClean="0">
                <a:solidFill>
                  <a:srgbClr val="FFFF00"/>
                </a:solidFill>
              </a:rPr>
              <a:t>		</a:t>
            </a:r>
            <a:br>
              <a:rPr lang="en-US" sz="1600" dirty="0" smtClean="0">
                <a:solidFill>
                  <a:srgbClr val="FFFF00"/>
                </a:solidFill>
              </a:rPr>
            </a:br>
            <a:r>
              <a:rPr lang="en-US" sz="1200" dirty="0" smtClean="0">
                <a:solidFill>
                  <a:srgbClr val="FFFF00"/>
                </a:solidFill>
              </a:rPr>
              <a:t>Safety &amp; tools – 	11</a:t>
            </a:r>
            <a:br>
              <a:rPr lang="en-US" sz="1200" dirty="0" smtClean="0">
                <a:solidFill>
                  <a:srgbClr val="FFFF00"/>
                </a:solidFill>
              </a:rPr>
            </a:br>
            <a:r>
              <a:rPr lang="en-US" sz="1200" dirty="0" smtClean="0">
                <a:solidFill>
                  <a:srgbClr val="FFFF00"/>
                </a:solidFill>
              </a:rPr>
              <a:t>Task 1 – 8</a:t>
            </a:r>
            <a:br>
              <a:rPr lang="en-US" sz="1200" dirty="0" smtClean="0">
                <a:solidFill>
                  <a:srgbClr val="FFFF00"/>
                </a:solidFill>
              </a:rPr>
            </a:br>
            <a:r>
              <a:rPr lang="en-US" sz="1200" dirty="0" smtClean="0">
                <a:solidFill>
                  <a:srgbClr val="FFFF00"/>
                </a:solidFill>
              </a:rPr>
              <a:t>Task 2 – 7</a:t>
            </a:r>
            <a:br>
              <a:rPr lang="en-US" sz="1200" dirty="0" smtClean="0">
                <a:solidFill>
                  <a:srgbClr val="FFFF00"/>
                </a:solidFill>
              </a:rPr>
            </a:br>
            <a:r>
              <a:rPr lang="en-US" sz="1200" dirty="0" smtClean="0">
                <a:solidFill>
                  <a:srgbClr val="FFFF00"/>
                </a:solidFill>
              </a:rPr>
              <a:t>task 3 – 7		44	Total: 95</a:t>
            </a:r>
            <a:br>
              <a:rPr lang="en-US" sz="1200" dirty="0" smtClean="0">
                <a:solidFill>
                  <a:srgbClr val="FFFF00"/>
                </a:solidFill>
              </a:rPr>
            </a:br>
            <a:r>
              <a:rPr lang="en-US" sz="1200" dirty="0" smtClean="0">
                <a:solidFill>
                  <a:srgbClr val="FFFF00"/>
                </a:solidFill>
              </a:rPr>
              <a:t>task 4 – 6</a:t>
            </a:r>
            <a:br>
              <a:rPr lang="en-US" sz="1200" dirty="0" smtClean="0">
                <a:solidFill>
                  <a:srgbClr val="FFFF00"/>
                </a:solidFill>
              </a:rPr>
            </a:br>
            <a:r>
              <a:rPr lang="en-US" sz="1200" dirty="0" smtClean="0">
                <a:solidFill>
                  <a:srgbClr val="FFFF00"/>
                </a:solidFill>
              </a:rPr>
              <a:t>task 5 – 8</a:t>
            </a:r>
            <a:br>
              <a:rPr lang="en-US" sz="1200" dirty="0" smtClean="0">
                <a:solidFill>
                  <a:srgbClr val="FFFF00"/>
                </a:solidFill>
              </a:rPr>
            </a:br>
            <a:r>
              <a:rPr lang="en-US" sz="1200" dirty="0" smtClean="0">
                <a:solidFill>
                  <a:srgbClr val="FFFF00"/>
                </a:solidFill>
              </a:rPr>
              <a:t>Task 6 – 8</a:t>
            </a:r>
            <a:br>
              <a:rPr lang="en-US" sz="1200" dirty="0" smtClean="0">
                <a:solidFill>
                  <a:srgbClr val="FFFF00"/>
                </a:solidFill>
              </a:rPr>
            </a:br>
            <a:r>
              <a:rPr lang="en-US" sz="1200" dirty="0" smtClean="0">
                <a:solidFill>
                  <a:srgbClr val="FFFF00"/>
                </a:solidFill>
              </a:rPr>
              <a:t>time – 1 </a:t>
            </a:r>
            <a:r>
              <a:rPr lang="en-US" sz="1200" dirty="0" err="1" smtClean="0">
                <a:solidFill>
                  <a:srgbClr val="FFFF00"/>
                </a:solidFill>
              </a:rPr>
              <a:t>hr</a:t>
            </a:r>
            <a:r>
              <a:rPr lang="en-US" sz="1200" dirty="0" smtClean="0">
                <a:solidFill>
                  <a:srgbClr val="FFFF00"/>
                </a:solidFill>
              </a:rPr>
              <a:t> &amp;  55 min	25 + 15</a:t>
            </a:r>
            <a:r>
              <a:rPr lang="en-US" sz="1200" dirty="0" smtClean="0"/>
              <a:t>		</a:t>
            </a:r>
            <a:endParaRPr lang="en-US" sz="1600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45" r="88080" b="86940"/>
          <a:stretch/>
        </p:blipFill>
        <p:spPr bwMode="auto">
          <a:xfrm>
            <a:off x="6629400" y="246183"/>
            <a:ext cx="1655885" cy="1079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12134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447800"/>
            <a:ext cx="4876800" cy="5105399"/>
          </a:xfrm>
          <a:ln>
            <a:solidFill>
              <a:schemeClr val="accent1"/>
            </a:solidFill>
          </a:ln>
        </p:spPr>
        <p:txBody>
          <a:bodyPr anchor="t" anchorCtr="0"/>
          <a:lstStyle/>
          <a:p>
            <a:r>
              <a:rPr lang="en-US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“it helps us and make us work together in a group and team”</a:t>
            </a:r>
            <a:br>
              <a:rPr lang="en-US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“I would recommend that we try doing this outside so that others can see what we’ve learned in class”</a:t>
            </a:r>
            <a:br>
              <a:rPr lang="en-US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“I feel that I learn faster this way instead of the instructor spoon-feed us.  It encourages teamwork, punctuality, and socialism.  It even sets a tone for responsibility”</a:t>
            </a:r>
            <a:br>
              <a:rPr lang="en-US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“Stage a bigger competition with outside It technicians”</a:t>
            </a:r>
            <a:br>
              <a:rPr lang="en-US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  <a:t>“It helps us to be more confident in our skills”</a:t>
            </a:r>
            <a:br>
              <a:rPr lang="en-US" sz="1800" b="1" dirty="0" smtClean="0">
                <a:latin typeface="Consolas" panose="020B0609020204030204" pitchFamily="49" charset="0"/>
                <a:cs typeface="Consolas" panose="020B0609020204030204" pitchFamily="49" charset="0"/>
              </a:rPr>
            </a:br>
            <a: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  <a:t/>
            </a:r>
            <a:b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</a:br>
            <a:endParaRPr lang="en-US" sz="1800" b="1" dirty="0"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28601"/>
            <a:ext cx="6553200" cy="1066800"/>
          </a:xfrm>
          <a:solidFill>
            <a:schemeClr val="tx1"/>
          </a:solidFill>
        </p:spPr>
        <p:txBody>
          <a:bodyPr>
            <a:normAutofit/>
          </a:bodyPr>
          <a:lstStyle/>
          <a:p>
            <a:r>
              <a:rPr lang="en-US" sz="3600" b="1" dirty="0" smtClean="0">
                <a:solidFill>
                  <a:schemeClr val="bg1"/>
                </a:solidFill>
              </a:rPr>
              <a:t>Students</a:t>
            </a:r>
            <a:r>
              <a:rPr lang="en-US" sz="3600" b="1" dirty="0" smtClean="0"/>
              <a:t>’</a:t>
            </a:r>
            <a:r>
              <a:rPr lang="en-US" sz="3600" dirty="0" smtClean="0"/>
              <a:t> comments</a:t>
            </a:r>
            <a:endParaRPr lang="en-US" sz="36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45" r="88080" b="86940"/>
          <a:stretch/>
        </p:blipFill>
        <p:spPr bwMode="auto">
          <a:xfrm>
            <a:off x="6840415" y="229086"/>
            <a:ext cx="1655885" cy="10794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6476" y="1447800"/>
            <a:ext cx="3508923" cy="210535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7941" y="3733800"/>
            <a:ext cx="3507458" cy="2630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937900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ssential">
  <a:themeElements>
    <a:clrScheme name="Essential">
      <a:dk1>
        <a:srgbClr val="000000"/>
      </a:dk1>
      <a:lt1>
        <a:srgbClr val="FFFFFF"/>
      </a:lt1>
      <a:dk2>
        <a:srgbClr val="D1282E"/>
      </a:dk2>
      <a:lt2>
        <a:srgbClr val="C8C8B1"/>
      </a:lt2>
      <a:accent1>
        <a:srgbClr val="7A7A7A"/>
      </a:accent1>
      <a:accent2>
        <a:srgbClr val="F5C201"/>
      </a:accent2>
      <a:accent3>
        <a:srgbClr val="526DB0"/>
      </a:accent3>
      <a:accent4>
        <a:srgbClr val="989AAC"/>
      </a:accent4>
      <a:accent5>
        <a:srgbClr val="DC5924"/>
      </a:accent5>
      <a:accent6>
        <a:srgbClr val="B4B392"/>
      </a:accent6>
      <a:hlink>
        <a:srgbClr val="CC9900"/>
      </a:hlink>
      <a:folHlink>
        <a:srgbClr val="969696"/>
      </a:folHlink>
    </a:clrScheme>
    <a:fontScheme name="Essential">
      <a:majorFont>
        <a:latin typeface="Arial Black"/>
        <a:ea typeface=""/>
        <a:cs typeface=""/>
        <a:font script="Jpan" typeface="ＭＳ Ｐゴシック"/>
        <a:font script="Hang" typeface="HY견고딕"/>
        <a:font script="Hans" typeface="微软雅黑"/>
        <a:font script="Hant" typeface="微軟正黑體"/>
        <a:font script="Arab" typeface="Tahoma"/>
        <a:font script="Hebr" typeface="Ta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sential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250000"/>
              </a:schemeClr>
            </a:gs>
            <a:gs pos="35000">
              <a:schemeClr val="phClr">
                <a:tint val="47000"/>
                <a:satMod val="275000"/>
              </a:schemeClr>
            </a:gs>
            <a:gs pos="100000">
              <a:schemeClr val="phClr">
                <a:tint val="25000"/>
                <a:satMod val="300000"/>
              </a:schemeClr>
            </a:gs>
          </a:gsLst>
          <a:lin ang="16200000" scaled="1"/>
        </a:gradFill>
        <a:solidFill>
          <a:schemeClr val="phClr">
            <a:satMod val="110000"/>
          </a:schemeClr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4127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9999" dist="23000" algn="bl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19050" algn="bl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l"/>
          </a:scene3d>
          <a:sp3d prstMaterial="plastic">
            <a:bevelT w="38100" h="31750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6000"/>
              </a:schemeClr>
              <a:schemeClr val="phClr">
                <a:shade val="94000"/>
              </a:schemeClr>
            </a:duotone>
          </a:blip>
          <a:tile tx="0" ty="0" sx="100000" sy="100000" flip="none" algn="tl"/>
        </a:blipFill>
        <a:gradFill rotWithShape="1">
          <a:gsLst>
            <a:gs pos="0">
              <a:schemeClr val="phClr">
                <a:tint val="84000"/>
                <a:satMod val="110000"/>
              </a:schemeClr>
            </a:gs>
            <a:gs pos="44000">
              <a:schemeClr val="phClr">
                <a:tint val="93000"/>
                <a:satMod val="115000"/>
              </a:schemeClr>
            </a:gs>
            <a:gs pos="100000">
              <a:schemeClr val="phClr">
                <a:tint val="100000"/>
                <a:shade val="59000"/>
                <a:satMod val="120000"/>
              </a:schemeClr>
            </a:gs>
          </a:gsLst>
          <a:path path="circle">
            <a:fillToRect l="40000" t="60000" r="60000" b="4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Essential</Template>
  <TotalTime>1910</TotalTime>
  <Words>67</Words>
  <Application>Microsoft Office PowerPoint</Application>
  <PresentationFormat>On-screen Show (4:3)</PresentationFormat>
  <Paragraphs>35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Essential</vt:lpstr>
      <vt:lpstr>Pc assembly &amp; os installation</vt:lpstr>
      <vt:lpstr>information</vt:lpstr>
      <vt:lpstr>CRITERIA &amp; points</vt:lpstr>
      <vt:lpstr>Teams 1. Team samthathagers 2. Team Sharks 3. Team katau 4. team omg   Tasks Safety &amp; Setup Task 1: Disassemble PC task 2: Identify computer  parts task 3: Reassemble PC task 4: bios/uefi Setup &amp; configuration task 5: install os (win 7 pro) task 6: install drivers &amp; activate os  </vt:lpstr>
      <vt:lpstr>TEAM omg   Safety &amp; tools  0 Task 1 – 8.75  Task 2 – 8  task 3 – 8.75 49.5  Total: 99.5 task 4 – 8 task 5 – 8 Task 6 – 8 time – 1 hr &amp; 28 min 25 + 25  </vt:lpstr>
      <vt:lpstr>“it helps us and make us work together in a group and team”  “I would recommend that we try doing this outside so that others can see what we’ve learned in class”  “I feel that I learn faster this way instead of the instructor spoon-feed us.  It encourages teamwork, punctuality, and socialism.  It even sets a tone for responsibility”  “Stage a bigger competition with outside It technicians”  “It helps us to be more confident in our skills”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Pc assembly &amp; os installation</dc:title>
  <dc:creator>Gardner</dc:creator>
  <cp:lastModifiedBy>Gardner</cp:lastModifiedBy>
  <cp:revision>27</cp:revision>
  <dcterms:created xsi:type="dcterms:W3CDTF">2017-11-27T00:40:37Z</dcterms:created>
  <dcterms:modified xsi:type="dcterms:W3CDTF">2017-11-29T03:59:25Z</dcterms:modified>
</cp:coreProperties>
</file>